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12832-5313-4CD3-93E6-48B20E2AA8E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12832-5313-4CD3-93E6-48B20E2AA8E7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69D3E-9A1C-49C6-917E-CA156BADC3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au-background-don-gian-02-1024x7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52600" y="457200"/>
            <a:ext cx="57150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UỶ BAN NHÂN DÂN QUẬN 8</a:t>
            </a:r>
            <a:endParaRPr kumimoji="0" lang="en-US" sz="2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kumimoji="0" lang="en-US" sz="2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endParaRPr kumimoji="0" lang="en-US" sz="14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30105" y="5486400"/>
            <a:ext cx="34706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 :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LÁ 1</a:t>
            </a:r>
            <a:r>
              <a:rPr kumimoji="0" lang="en-US" sz="2400" b="1" i="0" u="none" strike="noStrike" cap="all" normalizeH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4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– 6 TUỔI)</a:t>
            </a:r>
            <a:endParaRPr kumimoji="0" lang="en-US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1600200"/>
            <a:ext cx="6172200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NỘI DUNG DẠY NGÀY THỨ BA ( 12/05/2020) </a:t>
            </a:r>
            <a:endParaRPr lang="en-US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2743200"/>
            <a:ext cx="7924800" cy="144347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32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LÀM QUEN VỚI TOÁN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THÊM, BỚT TRONG PHẠM VI </a:t>
            </a:r>
            <a:r>
              <a:rPr lang="en-US" sz="40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9</a:t>
            </a:r>
            <a:endParaRPr lang="en-US" sz="40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41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30</cp:revision>
  <dcterms:created xsi:type="dcterms:W3CDTF">2020-04-21T03:04:33Z</dcterms:created>
  <dcterms:modified xsi:type="dcterms:W3CDTF">2020-05-08T04:29:46Z</dcterms:modified>
</cp:coreProperties>
</file>