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2832-5313-4CD3-93E6-48B20E2AA8E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12832-5313-4CD3-93E6-48B20E2AA8E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9D3E-9A1C-49C6-917E-CA156BADC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au-background-don-gian-02-1024x7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52600" y="457200"/>
            <a:ext cx="5715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UỶ BAN NHÂN DÂN QUẬN 8</a:t>
            </a:r>
            <a:endParaRPr kumimoji="0" lang="en-US" sz="2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 MẦM NON VƯỜN HỒNG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endParaRPr kumimoji="0" lang="en-US" sz="1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30105" y="5486400"/>
            <a:ext cx="34706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 :</a:t>
            </a:r>
            <a:r>
              <a:rPr kumimoji="0" lang="en-US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LÁ 1</a:t>
            </a:r>
            <a:r>
              <a:rPr kumimoji="0" lang="en-US" sz="2400" b="1" i="0" u="none" strike="noStrike" cap="all" normalizeH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– 6 TUỔI)</a:t>
            </a:r>
            <a:endParaRPr kumimoji="0" lang="en-US" sz="1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1600200"/>
            <a:ext cx="6172200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NỘI DUNG DẠY NGÀY THỨ BA ( 12/05/2020) </a:t>
            </a:r>
            <a:endParaRPr lang="en-US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2743200"/>
            <a:ext cx="7924800" cy="144347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2346325" algn="l"/>
              </a:tabLst>
            </a:pPr>
            <a:r>
              <a:rPr lang="en-US" sz="32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LÀM QUEN VỚI TOÁN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2346325" algn="l"/>
              </a:tabLst>
            </a:pP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THÊM, BỚT TRONG PHẠM VI 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9</a:t>
            </a:r>
            <a:endParaRPr lang="en-US" sz="40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g8com</dc:creator>
  <cp:lastModifiedBy>g8com</cp:lastModifiedBy>
  <cp:revision>30</cp:revision>
  <dcterms:created xsi:type="dcterms:W3CDTF">2020-04-21T03:04:33Z</dcterms:created>
  <dcterms:modified xsi:type="dcterms:W3CDTF">2020-05-08T04:29:46Z</dcterms:modified>
</cp:coreProperties>
</file>